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9e2d62991abc40c4"/>
    <p:sldMasterId id="2147483657" r:id="R68b1cdd99f9448eb"/>
  </p:sldMasterIdLst>
  <p:sldIdLst>
    <p:sldId id="287" r:id="Rd2d1f4b489ba4a10"/>
    <p:sldId id="288" r:id="Rc9507d2129ec47a3"/>
    <p:sldId id="289" r:id="R662b8a6edbb74aaa"/>
    <p:sldId id="290" r:id="Rcbcc18aa3b83416d"/>
    <p:sldId id="291" r:id="R7c3ba21a212c479d"/>
    <p:sldId id="292" r:id="R936b4a6824194e3d"/>
    <p:sldId id="293" r:id="Rd667eafef0e34d12"/>
    <p:sldId id="294" r:id="Rf3eaf22143ad413f"/>
    <p:sldId id="295" r:id="R11e61b1b2b7646e8"/>
    <p:sldId id="296" r:id="R9462249703fb4bee"/>
    <p:sldId id="297" r:id="R389e16f4d4244bd4"/>
    <p:sldId id="298" r:id="Rd94a8811454644af"/>
    <p:sldId id="299" r:id="R32f6e2af8ce940ea"/>
    <p:sldId id="300" r:id="R825d319639eb487c"/>
    <p:sldId id="301" r:id="R6e1491cb3e2d4a60"/>
    <p:sldId id="302" r:id="R6f744ba684d14744"/>
    <p:sldId id="303" r:id="R9a5a742ba4ec4a50"/>
    <p:sldId id="304" r:id="R103224c64ba74514"/>
    <p:sldId id="305" r:id="R17ef370a52454e91"/>
    <p:sldId id="306" r:id="Rd3616f0f43b34aab"/>
    <p:sldId id="307" r:id="Rc69aebcdaff14da6"/>
    <p:sldId id="308" r:id="R1085e365f4384b13"/>
    <p:sldId id="309" r:id="Re3add7f9689b49b4"/>
    <p:sldId id="310" r:id="R43cab608c35449fa"/>
    <p:sldId id="311" r:id="R677f7f16ac624b30"/>
    <p:sldId id="312" r:id="R1e3b2a0943944bdb"/>
    <p:sldId id="313" r:id="Re9af5f0c65cd4b4c"/>
    <p:sldId id="314" r:id="Re6b0276496874ac0"/>
    <p:sldId id="315" r:id="R604e31db65084fd2"/>
    <p:sldId id="316" r:id="Rd18141b249584330"/>
    <p:sldId id="317" r:id="Red1e434b42bb490b"/>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68b1cdd99f9448eb" Type="http://schemas.openxmlformats.org/officeDocument/2006/relationships/slideMaster" Target="/ppt/slideMasters/slideMaster3.xml"/><Relationship Id="R11e61b1b2b7646e8" Type="http://schemas.openxmlformats.org/officeDocument/2006/relationships/slide" Target="/ppt/slides/slide28.xml"/><Relationship Id="R1085e365f4384b13" Type="http://schemas.openxmlformats.org/officeDocument/2006/relationships/slide" Target="/ppt/slides/slide35.xml"/><Relationship Id="R43cab608c35449fa" Type="http://schemas.openxmlformats.org/officeDocument/2006/relationships/slide" Target="/ppt/slides/slide37.xml"/><Relationship Id="R1e3b2a0943944bdb" Type="http://schemas.openxmlformats.org/officeDocument/2006/relationships/slide" Target="/ppt/slides/slide39.xml"/><Relationship Id="R9462249703fb4bee" Type="http://schemas.openxmlformats.org/officeDocument/2006/relationships/slide" Target="/ppt/slides/slide29.xml"/><Relationship Id="Re9af5f0c65cd4b4c" Type="http://schemas.openxmlformats.org/officeDocument/2006/relationships/slide" Target="/ppt/slides/slide3a.xml"/><Relationship Id="Re6b0276496874ac0" Type="http://schemas.openxmlformats.org/officeDocument/2006/relationships/slide" Target="/ppt/slides/slide3b.xml"/><Relationship Id="Rd667eafef0e34d12" Type="http://schemas.openxmlformats.org/officeDocument/2006/relationships/slide" Target="/ppt/slides/slide26.xml"/><Relationship Id="R6f744ba684d14744" Type="http://schemas.openxmlformats.org/officeDocument/2006/relationships/slide" Target="/ppt/slides/slide2f.xml"/><Relationship Id="R103224c64ba74514" Type="http://schemas.openxmlformats.org/officeDocument/2006/relationships/slide" Target="/ppt/slides/slide31.xml"/><Relationship Id="R17ef370a52454e91" Type="http://schemas.openxmlformats.org/officeDocument/2006/relationships/slide" Target="/ppt/slides/slide32.xml"/><Relationship Id="Re3add7f9689b49b4" Type="http://schemas.openxmlformats.org/officeDocument/2006/relationships/slide" Target="/ppt/slides/slide36.xml"/><Relationship Id="rId7" Type="http://schemas.openxmlformats.org/officeDocument/2006/relationships/customXml" Target="../customXml/item2.xml"/><Relationship Id="R662b8a6edbb74aaa" Type="http://schemas.openxmlformats.org/officeDocument/2006/relationships/slide" Target="/ppt/slides/slide22.xml"/><Relationship Id="Rf3eaf22143ad413f" Type="http://schemas.openxmlformats.org/officeDocument/2006/relationships/slide" Target="/ppt/slides/slide27.xml"/><Relationship Id="R32f6e2af8ce940ea" Type="http://schemas.openxmlformats.org/officeDocument/2006/relationships/slide" Target="/ppt/slides/slide2c.xml"/><Relationship Id="R825d319639eb487c" Type="http://schemas.openxmlformats.org/officeDocument/2006/relationships/slide" Target="/ppt/slides/slide2d.xml"/><Relationship Id="rId1" Type="http://schemas.openxmlformats.org/officeDocument/2006/relationships/slideMaster" Target="slideMasters/slideMaster1.xml"/><Relationship Id="R6e1491cb3e2d4a60" Type="http://schemas.openxmlformats.org/officeDocument/2006/relationships/slide" Target="/ppt/slides/slide2e.xml"/><Relationship Id="Rd3616f0f43b34aab" Type="http://schemas.openxmlformats.org/officeDocument/2006/relationships/slide" Target="/ppt/slides/slide33.xml"/><Relationship Id="Rc69aebcdaff14da6" Type="http://schemas.openxmlformats.org/officeDocument/2006/relationships/slide" Target="/ppt/slides/slide34.xml"/><Relationship Id="R604e31db65084fd2" Type="http://schemas.openxmlformats.org/officeDocument/2006/relationships/slide" Target="/ppt/slides/slide3c.xml"/><Relationship Id="rId6" Type="http://schemas.openxmlformats.org/officeDocument/2006/relationships/customXml" Target="../customXml/item1.xml"/><Relationship Id="rId5" Type="http://schemas.openxmlformats.org/officeDocument/2006/relationships/theme" Target="theme/theme1.xml"/><Relationship Id="Rc9507d2129ec47a3" Type="http://schemas.openxmlformats.org/officeDocument/2006/relationships/slide" Target="/ppt/slides/slide21.xml"/><Relationship Id="Rfc30a9a74a6f4fe8" Type="http://schemas.openxmlformats.org/officeDocument/2006/relationships/tableStyles" Target="/ppt/tableStyles.xml"/><Relationship Id="R7c3ba21a212c479d" Type="http://schemas.openxmlformats.org/officeDocument/2006/relationships/slide" Target="/ppt/slides/slide24.xml"/><Relationship Id="Rd18141b249584330" Type="http://schemas.openxmlformats.org/officeDocument/2006/relationships/slide" Target="/ppt/slides/slide3d.xml"/><Relationship Id="Red1e434b42bb490b" Type="http://schemas.openxmlformats.org/officeDocument/2006/relationships/slide" Target="/ppt/slides/slide3e.xml"/><Relationship Id="Rcbcc18aa3b83416d" Type="http://schemas.openxmlformats.org/officeDocument/2006/relationships/slide" Target="/ppt/slides/slide23.xml"/><Relationship Id="R389e16f4d4244bd4" Type="http://schemas.openxmlformats.org/officeDocument/2006/relationships/slide" Target="/ppt/slides/slide2a.xml"/><Relationship Id="Rd94a8811454644af" Type="http://schemas.openxmlformats.org/officeDocument/2006/relationships/slide" Target="/ppt/slides/slide2b.xml"/><Relationship Id="R9a5a742ba4ec4a50" Type="http://schemas.openxmlformats.org/officeDocument/2006/relationships/slide" Target="/ppt/slides/slide30.xml"/><Relationship Id="R677f7f16ac624b30" Type="http://schemas.openxmlformats.org/officeDocument/2006/relationships/slide" Target="/ppt/slides/slide38.xml"/><Relationship Id="Rd2d1f4b489ba4a10" Type="http://schemas.openxmlformats.org/officeDocument/2006/relationships/slide" Target="/ppt/slides/slide20.xml"/><Relationship Id="R936b4a6824194e3d" Type="http://schemas.openxmlformats.org/officeDocument/2006/relationships/slide" Target="/ppt/slides/slide25.xml"/><Relationship Id="rId8" Type="http://schemas.openxmlformats.org/officeDocument/2006/relationships/customXml" Target="../customXml/item3.xml"/><Relationship Id="R9e2d62991abc40c4" Type="http://schemas.openxmlformats.org/officeDocument/2006/relationships/slideMaster" Target="/ppt/slideMasters/slideMaster2.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2117d2ae1d5c455e" /><Relationship Type="http://schemas.openxmlformats.org/officeDocument/2006/relationships/image" Target="/ppt/media/image2.bin" Id="Rf935990bb1d6435b" /><Relationship Type="http://schemas.openxmlformats.org/officeDocument/2006/relationships/slideMaster" Target="/ppt/slideMasters/slideMaster2.xml" Id="R7352c78996b24bb0" /></Relationships>
</file>

<file path=ppt/slideLayouts/_rels/slideLayout3.xml.rels>&#65279;<?xml version="1.0" encoding="utf-8"?><Relationships xmlns="http://schemas.openxmlformats.org/package/2006/relationships"><Relationship Type="http://schemas.openxmlformats.org/officeDocument/2006/relationships/image" Target="/ppt/media/image3.bin" Id="Rbc621df6420f452f" /><Relationship Type="http://schemas.openxmlformats.org/officeDocument/2006/relationships/image" Target="/ppt/media/image4.bin" Id="R99ef0821a1f74f18" /><Relationship Type="http://schemas.openxmlformats.org/officeDocument/2006/relationships/slideMaster" Target="/ppt/slideMasters/slideMaster2.xml" Id="Ra669b95f361c4b5a" /></Relationships>
</file>

<file path=ppt/slideLayouts/_rels/slideLayout4.xml.rels>&#65279;<?xml version="1.0" encoding="utf-8"?><Relationships xmlns="http://schemas.openxmlformats.org/package/2006/relationships"><Relationship Type="http://schemas.openxmlformats.org/officeDocument/2006/relationships/image" Target="/ppt/media/image5.bin" Id="R6cfc64d836494b9d" /><Relationship Type="http://schemas.openxmlformats.org/officeDocument/2006/relationships/image" Target="/ppt/media/image2.bin" Id="Ra131e988280b48ae" /><Relationship Type="http://schemas.openxmlformats.org/officeDocument/2006/relationships/slideMaster" Target="/ppt/slideMasters/slideMaster2.xml" Id="R0c70e428ceb445dc" /></Relationships>
</file>

<file path=ppt/slideLayouts/_rels/slideLayout5.xml.rels>&#65279;<?xml version="1.0" encoding="utf-8"?><Relationships xmlns="http://schemas.openxmlformats.org/package/2006/relationships"><Relationship Type="http://schemas.openxmlformats.org/officeDocument/2006/relationships/image" Target="/ppt/media/image6.bin" Id="Rde5103fd928e4bcc" /><Relationship Type="http://schemas.openxmlformats.org/officeDocument/2006/relationships/image" Target="/ppt/media/image2.bin" Id="R55a38de4cda14149" /><Relationship Type="http://schemas.openxmlformats.org/officeDocument/2006/relationships/slideMaster" Target="/ppt/slideMasters/slideMaster2.xml" Id="R430a01923b244c96" /></Relationships>
</file>

<file path=ppt/slideLayouts/_rels/slideLayout6.xml.rels>&#65279;<?xml version="1.0" encoding="utf-8"?><Relationships xmlns="http://schemas.openxmlformats.org/package/2006/relationships"><Relationship Type="http://schemas.openxmlformats.org/officeDocument/2006/relationships/image" Target="/ppt/media/image7.bin" Id="Ra856d6533fb744b6" /><Relationship Type="http://schemas.openxmlformats.org/officeDocument/2006/relationships/image" Target="/ppt/media/image4.bin" Id="Rdfd2ec15ae5d4f11" /><Relationship Type="http://schemas.openxmlformats.org/officeDocument/2006/relationships/slideMaster" Target="/ppt/slideMasters/slideMaster2.xml" Id="R05b5030a2d1447a8" /></Relationships>
</file>

<file path=ppt/slideLayouts/_rels/slideLayout7.xml.rels>&#65279;<?xml version="1.0" encoding="utf-8"?><Relationships xmlns="http://schemas.openxmlformats.org/package/2006/relationships"><Relationship Type="http://schemas.openxmlformats.org/officeDocument/2006/relationships/image" Target="/ppt/media/image8.bin" Id="R1b51cafa3b334056" /><Relationship Type="http://schemas.openxmlformats.org/officeDocument/2006/relationships/image" Target="/ppt/media/image4.bin" Id="R880d1ecbdb884d5a" /><Relationship Type="http://schemas.openxmlformats.org/officeDocument/2006/relationships/slideMaster" Target="/ppt/slideMasters/slideMaster2.xml" Id="Rc61e9a7f0ea148a9" /></Relationships>
</file>

<file path=ppt/slideLayouts/_rels/slideLayout8.xml.rels>&#65279;<?xml version="1.0" encoding="utf-8"?><Relationships xmlns="http://schemas.openxmlformats.org/package/2006/relationships"><Relationship Type="http://schemas.openxmlformats.org/officeDocument/2006/relationships/image" Target="/ppt/media/imagea.bin" Id="R866e26413ed94099" /><Relationship Type="http://schemas.openxmlformats.org/officeDocument/2006/relationships/image" Target="/ppt/media/imageb.bin" Id="Rd043e4adda744c84" /><Relationship Type="http://schemas.openxmlformats.org/officeDocument/2006/relationships/slideMaster" Target="/ppt/slideMasters/slideMaster3.xml" Id="Rc51ef03b70fa4bd5"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a447d5b5faaf4b78"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e0cbb212048c49dd"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8c17477dc774425c"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e50ecc52aaa3479f"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077f60c7e02842a0"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deee4bfa6f584649"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49a4dfaaeeba4bf3"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2117d2ae1d5c455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f935990bb1d6435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bc621df6420f452f">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99ef0821a1f74f18">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6cfc64d836494b9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a131e988280b48a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de5103fd928e4bc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55a38de4cda1414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a856d6533fb744b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dfd2ec15ae5d4f1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1b51cafa3b334056">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880d1ecbdb884d5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866e26413ed94099">
            <a:extLst>
              <a:ext uri="{96DAC541-7B7A-43D3-8B79-37D633B846F1}">
                <asvg:svgBlip xmlns:asvg="http://schemas.microsoft.com/office/drawing/2016/SVG/main" r:embed="Rd043e4adda744c84"/>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53fdc3acff1c4f01" /><Relationship Type="http://schemas.openxmlformats.org/officeDocument/2006/relationships/slideLayout" Target="/ppt/slideLayouts/slideLayout2.xml" Id="R1e756f8e7862419a" /><Relationship Type="http://schemas.openxmlformats.org/officeDocument/2006/relationships/slideLayout" Target="/ppt/slideLayouts/slideLayout3.xml" Id="R5d941ef99a0c42ab" /><Relationship Type="http://schemas.openxmlformats.org/officeDocument/2006/relationships/slideLayout" Target="/ppt/slideLayouts/slideLayout4.xml" Id="R8450da195fb9461a" /><Relationship Type="http://schemas.openxmlformats.org/officeDocument/2006/relationships/slideLayout" Target="/ppt/slideLayouts/slideLayout5.xml" Id="R72f3a6f18fb94085" /><Relationship Type="http://schemas.openxmlformats.org/officeDocument/2006/relationships/slideLayout" Target="/ppt/slideLayouts/slideLayout6.xml" Id="R3603d5a188a54bb2" /><Relationship Type="http://schemas.openxmlformats.org/officeDocument/2006/relationships/slideLayout" Target="/ppt/slideLayouts/slideLayout7.xml" Id="R33083b62d5904f94"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4243d337f29c4c89" /><Relationship Type="http://schemas.openxmlformats.org/officeDocument/2006/relationships/slideLayout" Target="/ppt/slideLayouts/slideLayout8.xml" Id="R2cd05cc4d7b148cb" /><Relationship Type="http://schemas.openxmlformats.org/officeDocument/2006/relationships/slideLayout" Target="/ppt/slideLayouts/slideLayout9.xml" Id="Rbd5e37077a234f97" /><Relationship Type="http://schemas.openxmlformats.org/officeDocument/2006/relationships/slideLayout" Target="/ppt/slideLayouts/slideLayouta.xml" Id="R80d3aeb5c4d5454c" /><Relationship Type="http://schemas.openxmlformats.org/officeDocument/2006/relationships/slideLayout" Target="/ppt/slideLayouts/slideLayoutb.xml" Id="Rbd5f4c086ed44c6c" /><Relationship Type="http://schemas.openxmlformats.org/officeDocument/2006/relationships/slideLayout" Target="/ppt/slideLayouts/slideLayoutc.xml" Id="R6114a97f16dc4f45" /><Relationship Type="http://schemas.openxmlformats.org/officeDocument/2006/relationships/slideLayout" Target="/ppt/slideLayouts/slideLayoutd.xml" Id="R17adab3c7d244b50" /><Relationship Type="http://schemas.openxmlformats.org/officeDocument/2006/relationships/slideLayout" Target="/ppt/slideLayouts/slideLayoute.xml" Id="Rc121478cb4f24397" /><Relationship Type="http://schemas.openxmlformats.org/officeDocument/2006/relationships/slideLayout" Target="/ppt/slideLayouts/slideLayoutf.xml" Id="Rcd19fccd83ab4031" /><Relationship Type="http://schemas.openxmlformats.org/officeDocument/2006/relationships/image" Target="/ppt/media/image2.bin" Id="Rb0ebd640c6524223"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8450da195fb9461a"/>
    <p:sldLayoutId id="2147483652" r:id="R5d941ef99a0c42ab"/>
    <p:sldLayoutId id="2147483651" r:id="R1e756f8e7862419a"/>
    <p:sldLayoutId id="2147483656" r:id="R33083b62d5904f94"/>
    <p:sldLayoutId id="2147483655" r:id="R3603d5a188a54bb2"/>
    <p:sldLayoutId id="2147483654" r:id="R72f3a6f18fb94085"/>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b0ebd640c6524223">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6114a97f16dc4f45"/>
    <p:sldLayoutId id="2147483661" r:id="Rbd5f4c086ed44c6c"/>
    <p:sldLayoutId id="2147483659" r:id="Rbd5e37077a234f97"/>
    <p:sldLayoutId id="2147483665" r:id="Rcd19fccd83ab4031"/>
    <p:sldLayoutId id="2147483664" r:id="Rc121478cb4f24397"/>
    <p:sldLayoutId id="2147483663" r:id="R17adab3c7d244b50"/>
    <p:sldLayoutId id="2147483660" r:id="R80d3aeb5c4d5454c"/>
    <p:sldLayoutId id="2147483658" r:id="R2cd05cc4d7b148cb"/>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cd442d406a7b4aef" /><Relationship Type="http://schemas.openxmlformats.org/officeDocument/2006/relationships/slideLayout" Target="/ppt/slideLayouts/slideLayout3.xml" Id="R1de87fbb5a174d1a" /></Relationships>
</file>

<file path=ppt/slides/_rels/slide21.xml.rels>&#65279;<?xml version="1.0" encoding="utf-8"?><Relationships xmlns="http://schemas.openxmlformats.org/package/2006/relationships"><Relationship Type="http://schemas.openxmlformats.org/officeDocument/2006/relationships/image" Target="/ppt/media/imagec.bin" Id="Rb3423826e1ba426c" /><Relationship Type="http://schemas.openxmlformats.org/officeDocument/2006/relationships/slideLayout" Target="/ppt/slideLayouts/slideLayoutc.xml" Id="R8cdf2aaf452f4a3f" /></Relationships>
</file>

<file path=ppt/slides/_rels/slide22.xml.rels>&#65279;<?xml version="1.0" encoding="utf-8"?><Relationships xmlns="http://schemas.openxmlformats.org/package/2006/relationships"><Relationship Type="http://schemas.openxmlformats.org/officeDocument/2006/relationships/image" Target="/ppt/media/imagec.bin" Id="R266356bae88248f4" /><Relationship Type="http://schemas.openxmlformats.org/officeDocument/2006/relationships/slideLayout" Target="/ppt/slideLayouts/slideLayoutc.xml" Id="R4c890a40b6064e89" /></Relationships>
</file>

<file path=ppt/slides/_rels/slide23.xml.rels>&#65279;<?xml version="1.0" encoding="utf-8"?><Relationships xmlns="http://schemas.openxmlformats.org/package/2006/relationships"><Relationship Type="http://schemas.openxmlformats.org/officeDocument/2006/relationships/image" Target="/ppt/media/imagec.bin" Id="R67fe24d022d84282" /><Relationship Type="http://schemas.openxmlformats.org/officeDocument/2006/relationships/slideLayout" Target="/ppt/slideLayouts/slideLayoutc.xml" Id="Rd11215d72dff47a0" /><Relationship Type="http://schemas.openxmlformats.org/officeDocument/2006/relationships/chart" Target="/ppt/slides/charts/chart32.xml" Id="R4fdfb499cbdd4c2a" /><Relationship Type="http://schemas.openxmlformats.org/officeDocument/2006/relationships/chart" Target="/ppt/slides/charts/chart33.xml" Id="Rb80d6b988b614ead" /><Relationship Type="http://schemas.openxmlformats.org/officeDocument/2006/relationships/chart" Target="/ppt/slides/charts/chart34.xml" Id="Rdeb4884bb5014321" /></Relationships>
</file>

<file path=ppt/slides/_rels/slide24.xml.rels>&#65279;<?xml version="1.0" encoding="utf-8"?><Relationships xmlns="http://schemas.openxmlformats.org/package/2006/relationships"><Relationship Type="http://schemas.openxmlformats.org/officeDocument/2006/relationships/image" Target="/ppt/media/imagec.bin" Id="Rb0c9e035a0b04d9c" /><Relationship Type="http://schemas.openxmlformats.org/officeDocument/2006/relationships/slideLayout" Target="/ppt/slideLayouts/slideLayoutc.xml" Id="R174f0cbd663b4281" /><Relationship Type="http://schemas.openxmlformats.org/officeDocument/2006/relationships/chart" Target="/ppt/slides/charts/chart35.xml" Id="Rbc7472aa5f224e41" /></Relationships>
</file>

<file path=ppt/slides/_rels/slide25.xml.rels>&#65279;<?xml version="1.0" encoding="utf-8"?><Relationships xmlns="http://schemas.openxmlformats.org/package/2006/relationships"><Relationship Type="http://schemas.openxmlformats.org/officeDocument/2006/relationships/image" Target="/ppt/media/imagec.bin" Id="Ra62308aeddae4e59" /><Relationship Type="http://schemas.openxmlformats.org/officeDocument/2006/relationships/slideLayout" Target="/ppt/slideLayouts/slideLayoutc.xml" Id="R209ccc0b99da4cc3" /><Relationship Type="http://schemas.openxmlformats.org/officeDocument/2006/relationships/chart" Target="/ppt/slides/charts/chart36.xml" Id="R2232860b38da4310" /><Relationship Type="http://schemas.openxmlformats.org/officeDocument/2006/relationships/chart" Target="/ppt/slides/charts/chart37.xml" Id="R1db0756537784df1" /><Relationship Type="http://schemas.openxmlformats.org/officeDocument/2006/relationships/chart" Target="/ppt/slides/charts/chart38.xml" Id="Rdab72918a0b147ff" /></Relationships>
</file>

<file path=ppt/slides/_rels/slide26.xml.rels>&#65279;<?xml version="1.0" encoding="utf-8"?><Relationships xmlns="http://schemas.openxmlformats.org/package/2006/relationships"><Relationship Type="http://schemas.openxmlformats.org/officeDocument/2006/relationships/image" Target="/ppt/media/imagec.bin" Id="Rca1f422ed9ae46f2" /><Relationship Type="http://schemas.openxmlformats.org/officeDocument/2006/relationships/slideLayout" Target="/ppt/slideLayouts/slideLayoutc.xml" Id="Rd393d8c10bf84d34" /><Relationship Type="http://schemas.openxmlformats.org/officeDocument/2006/relationships/chart" Target="/ppt/slides/charts/chart39.xml" Id="R3345f364d8d848b6" /><Relationship Type="http://schemas.openxmlformats.org/officeDocument/2006/relationships/chart" Target="/ppt/slides/charts/chart3a.xml" Id="R67333aaecbe14d00" /><Relationship Type="http://schemas.openxmlformats.org/officeDocument/2006/relationships/chart" Target="/ppt/slides/charts/chart3b.xml" Id="R1d04a6406140456a" /></Relationships>
</file>

<file path=ppt/slides/_rels/slide27.xml.rels>&#65279;<?xml version="1.0" encoding="utf-8"?><Relationships xmlns="http://schemas.openxmlformats.org/package/2006/relationships"><Relationship Type="http://schemas.openxmlformats.org/officeDocument/2006/relationships/image" Target="/ppt/media/imagec.bin" Id="R4e14f31eac154a3d" /><Relationship Type="http://schemas.openxmlformats.org/officeDocument/2006/relationships/slideLayout" Target="/ppt/slideLayouts/slideLayoutc.xml" Id="R35260bba61684e5b" /><Relationship Type="http://schemas.openxmlformats.org/officeDocument/2006/relationships/chart" Target="/ppt/slides/charts/chart3c.xml" Id="R0eaefe419f264a73" /><Relationship Type="http://schemas.openxmlformats.org/officeDocument/2006/relationships/chart" Target="/ppt/slides/charts/chart3d.xml" Id="R25ab6ab84e7d4108" /><Relationship Type="http://schemas.openxmlformats.org/officeDocument/2006/relationships/chart" Target="/ppt/slides/charts/chart3e.xml" Id="R088d418c2ee94e36" /></Relationships>
</file>

<file path=ppt/slides/_rels/slide28.xml.rels>&#65279;<?xml version="1.0" encoding="utf-8"?><Relationships xmlns="http://schemas.openxmlformats.org/package/2006/relationships"><Relationship Type="http://schemas.openxmlformats.org/officeDocument/2006/relationships/image" Target="/ppt/media/imagec.bin" Id="R57b069fc1f324c7e" /><Relationship Type="http://schemas.openxmlformats.org/officeDocument/2006/relationships/slideLayout" Target="/ppt/slideLayouts/slideLayoutc.xml" Id="R357a49eee3554eb2" /><Relationship Type="http://schemas.openxmlformats.org/officeDocument/2006/relationships/chart" Target="/ppt/slides/charts/chart3f.xml" Id="R56035036a1154a23" /><Relationship Type="http://schemas.openxmlformats.org/officeDocument/2006/relationships/chart" Target="/ppt/slides/charts/chart40.xml" Id="Rdc80e19fff8e49fe" /><Relationship Type="http://schemas.openxmlformats.org/officeDocument/2006/relationships/chart" Target="/ppt/slides/charts/chart41.xml" Id="R5ac4f7109ab445e9" /><Relationship Type="http://schemas.openxmlformats.org/officeDocument/2006/relationships/chart" Target="/ppt/slides/charts/chart42.xml" Id="Reecc4639f56e4378" /><Relationship Type="http://schemas.openxmlformats.org/officeDocument/2006/relationships/chart" Target="/ppt/slides/charts/chart43.xml" Id="R08ced96bf13349d4" /><Relationship Type="http://schemas.openxmlformats.org/officeDocument/2006/relationships/chart" Target="/ppt/slides/charts/chart44.xml" Id="R364731c5767e4d9c" /><Relationship Type="http://schemas.openxmlformats.org/officeDocument/2006/relationships/chart" Target="/ppt/slides/charts/chart45.xml" Id="R3d1c82ab17f04f53" /></Relationships>
</file>

<file path=ppt/slides/_rels/slide29.xml.rels>&#65279;<?xml version="1.0" encoding="utf-8"?><Relationships xmlns="http://schemas.openxmlformats.org/package/2006/relationships"><Relationship Type="http://schemas.openxmlformats.org/officeDocument/2006/relationships/image" Target="/ppt/media/imagec.bin" Id="Ra190e1e18364429c" /><Relationship Type="http://schemas.openxmlformats.org/officeDocument/2006/relationships/slideLayout" Target="/ppt/slideLayouts/slideLayoutc.xml" Id="R7036f2857c3543c7" /></Relationships>
</file>

<file path=ppt/slides/_rels/slide2a.xml.rels>&#65279;<?xml version="1.0" encoding="utf-8"?><Relationships xmlns="http://schemas.openxmlformats.org/package/2006/relationships"><Relationship Type="http://schemas.openxmlformats.org/officeDocument/2006/relationships/image" Target="/ppt/media/imagec.bin" Id="R498a2dbd84074981" /><Relationship Type="http://schemas.openxmlformats.org/officeDocument/2006/relationships/slideLayout" Target="/ppt/slideLayouts/slideLayoutc.xml" Id="R483db0580b92495e" /></Relationships>
</file>

<file path=ppt/slides/_rels/slide2b.xml.rels>&#65279;<?xml version="1.0" encoding="utf-8"?><Relationships xmlns="http://schemas.openxmlformats.org/package/2006/relationships"><Relationship Type="http://schemas.openxmlformats.org/officeDocument/2006/relationships/image" Target="/ppt/media/imagec.bin" Id="Rb9153a4a00a9405c" /><Relationship Type="http://schemas.openxmlformats.org/officeDocument/2006/relationships/slideLayout" Target="/ppt/slideLayouts/slideLayoutc.xml" Id="Rfaf5cd0b2e554812" /><Relationship Type="http://schemas.openxmlformats.org/officeDocument/2006/relationships/chart" Target="/ppt/slides/charts/chart46.xml" Id="R100b6873a1854552" /><Relationship Type="http://schemas.openxmlformats.org/officeDocument/2006/relationships/chart" Target="/ppt/slides/charts/chart47.xml" Id="Ra2eb7f5aabd545f5" /><Relationship Type="http://schemas.openxmlformats.org/officeDocument/2006/relationships/chart" Target="/ppt/slides/charts/chart48.xml" Id="R8da70385ae564ff0" /><Relationship Type="http://schemas.openxmlformats.org/officeDocument/2006/relationships/chart" Target="/ppt/slides/charts/chart49.xml" Id="Rb85e3dae25da469c" /></Relationships>
</file>

<file path=ppt/slides/_rels/slide2c.xml.rels>&#65279;<?xml version="1.0" encoding="utf-8"?><Relationships xmlns="http://schemas.openxmlformats.org/package/2006/relationships"><Relationship Type="http://schemas.openxmlformats.org/officeDocument/2006/relationships/image" Target="/ppt/media/imagec.bin" Id="Rd74d456967e84352" /><Relationship Type="http://schemas.openxmlformats.org/officeDocument/2006/relationships/slideLayout" Target="/ppt/slideLayouts/slideLayoutc.xml" Id="R0411a6a920834b9b" /></Relationships>
</file>

<file path=ppt/slides/_rels/slide2d.xml.rels>&#65279;<?xml version="1.0" encoding="utf-8"?><Relationships xmlns="http://schemas.openxmlformats.org/package/2006/relationships"><Relationship Type="http://schemas.openxmlformats.org/officeDocument/2006/relationships/image" Target="/ppt/media/imagec.bin" Id="R8d86e9740dec460f" /><Relationship Type="http://schemas.openxmlformats.org/officeDocument/2006/relationships/slideLayout" Target="/ppt/slideLayouts/slideLayoutc.xml" Id="R3cd412a2a97b43f4" /><Relationship Type="http://schemas.openxmlformats.org/officeDocument/2006/relationships/chart" Target="/ppt/slides/charts/chart4a.xml" Id="R40ed548779fe463f" /><Relationship Type="http://schemas.openxmlformats.org/officeDocument/2006/relationships/chart" Target="/ppt/slides/charts/chart4b.xml" Id="Rdca7c3b6176d472d" /><Relationship Type="http://schemas.openxmlformats.org/officeDocument/2006/relationships/chart" Target="/ppt/slides/charts/chart4c.xml" Id="R03e46667fe7e4d6e" /><Relationship Type="http://schemas.openxmlformats.org/officeDocument/2006/relationships/chart" Target="/ppt/slides/charts/chart4d.xml" Id="Ra30b5fa8c5b74d59" /><Relationship Type="http://schemas.openxmlformats.org/officeDocument/2006/relationships/chart" Target="/ppt/slides/charts/chart4e.xml" Id="R00446b97b2f74e28" /><Relationship Type="http://schemas.openxmlformats.org/officeDocument/2006/relationships/chart" Target="/ppt/slides/charts/chart4f.xml" Id="R35c418fc07294977" /><Relationship Type="http://schemas.openxmlformats.org/officeDocument/2006/relationships/chart" Target="/ppt/slides/charts/chart50.xml" Id="R419e1507bb7248d8" /><Relationship Type="http://schemas.openxmlformats.org/officeDocument/2006/relationships/chart" Target="/ppt/slides/charts/chart51.xml" Id="R594af1365ffc4d0f" /></Relationships>
</file>

<file path=ppt/slides/_rels/slide2e.xml.rels>&#65279;<?xml version="1.0" encoding="utf-8"?><Relationships xmlns="http://schemas.openxmlformats.org/package/2006/relationships"><Relationship Type="http://schemas.openxmlformats.org/officeDocument/2006/relationships/image" Target="/ppt/media/imagec.bin" Id="R339d15bad2404e4a" /><Relationship Type="http://schemas.openxmlformats.org/officeDocument/2006/relationships/slideLayout" Target="/ppt/slideLayouts/slideLayoutc.xml" Id="R8c62b04dc281442e" /></Relationships>
</file>

<file path=ppt/slides/_rels/slide2f.xml.rels>&#65279;<?xml version="1.0" encoding="utf-8"?><Relationships xmlns="http://schemas.openxmlformats.org/package/2006/relationships"><Relationship Type="http://schemas.openxmlformats.org/officeDocument/2006/relationships/image" Target="/ppt/media/imagec.bin" Id="Rf7a30428774144e5" /><Relationship Type="http://schemas.openxmlformats.org/officeDocument/2006/relationships/slideLayout" Target="/ppt/slideLayouts/slideLayoutc.xml" Id="Rcbedbd544e554548" /></Relationships>
</file>

<file path=ppt/slides/_rels/slide30.xml.rels>&#65279;<?xml version="1.0" encoding="utf-8"?><Relationships xmlns="http://schemas.openxmlformats.org/package/2006/relationships"><Relationship Type="http://schemas.openxmlformats.org/officeDocument/2006/relationships/image" Target="/ppt/media/imagec.bin" Id="R3610f22665174e67" /><Relationship Type="http://schemas.openxmlformats.org/officeDocument/2006/relationships/slideLayout" Target="/ppt/slideLayouts/slideLayoutc.xml" Id="R87db5494a87e46b6" /><Relationship Type="http://schemas.openxmlformats.org/officeDocument/2006/relationships/chart" Target="/ppt/slides/charts/chart52.xml" Id="R0eb527e62260496a" /><Relationship Type="http://schemas.openxmlformats.org/officeDocument/2006/relationships/chart" Target="/ppt/slides/charts/chart53.xml" Id="Rf5d8b2aec3e545aa" /></Relationships>
</file>

<file path=ppt/slides/_rels/slide31.xml.rels>&#65279;<?xml version="1.0" encoding="utf-8"?><Relationships xmlns="http://schemas.openxmlformats.org/package/2006/relationships"><Relationship Type="http://schemas.openxmlformats.org/officeDocument/2006/relationships/image" Target="/ppt/media/imagec.bin" Id="Rf282bd419e1b4ab3" /><Relationship Type="http://schemas.openxmlformats.org/officeDocument/2006/relationships/slideLayout" Target="/ppt/slideLayouts/slideLayoutc.xml" Id="R97dafb47f3414507" /></Relationships>
</file>

<file path=ppt/slides/_rels/slide32.xml.rels>&#65279;<?xml version="1.0" encoding="utf-8"?><Relationships xmlns="http://schemas.openxmlformats.org/package/2006/relationships"><Relationship Type="http://schemas.openxmlformats.org/officeDocument/2006/relationships/image" Target="/ppt/media/imagec.bin" Id="R5cacd1dcc27d4aef" /><Relationship Type="http://schemas.openxmlformats.org/officeDocument/2006/relationships/slideLayout" Target="/ppt/slideLayouts/slideLayoutc.xml" Id="R6c5caf58afea463c" /><Relationship Type="http://schemas.openxmlformats.org/officeDocument/2006/relationships/chart" Target="/ppt/slides/charts/chart54.xml" Id="R2b4c4a447783406a" /><Relationship Type="http://schemas.openxmlformats.org/officeDocument/2006/relationships/chart" Target="/ppt/slides/charts/chart55.xml" Id="R1e30670852b1481e" /><Relationship Type="http://schemas.openxmlformats.org/officeDocument/2006/relationships/chart" Target="/ppt/slides/charts/chart56.xml" Id="R9c85f4b40b2d488a" /><Relationship Type="http://schemas.openxmlformats.org/officeDocument/2006/relationships/chart" Target="/ppt/slides/charts/chart57.xml" Id="Rfdcd0677e9b944c9" /><Relationship Type="http://schemas.openxmlformats.org/officeDocument/2006/relationships/chart" Target="/ppt/slides/charts/chart58.xml" Id="Rff5b23df778341ce" /></Relationships>
</file>

<file path=ppt/slides/_rels/slide33.xml.rels>&#65279;<?xml version="1.0" encoding="utf-8"?><Relationships xmlns="http://schemas.openxmlformats.org/package/2006/relationships"><Relationship Type="http://schemas.openxmlformats.org/officeDocument/2006/relationships/image" Target="/ppt/media/imagec.bin" Id="Ra46df41580da4e75" /><Relationship Type="http://schemas.openxmlformats.org/officeDocument/2006/relationships/slideLayout" Target="/ppt/slideLayouts/slideLayoutc.xml" Id="R7c7f61a8651148aa" /></Relationships>
</file>

<file path=ppt/slides/_rels/slide34.xml.rels>&#65279;<?xml version="1.0" encoding="utf-8"?><Relationships xmlns="http://schemas.openxmlformats.org/package/2006/relationships"><Relationship Type="http://schemas.openxmlformats.org/officeDocument/2006/relationships/image" Target="/ppt/media/imagec.bin" Id="R1265bef211ae49f8" /><Relationship Type="http://schemas.openxmlformats.org/officeDocument/2006/relationships/slideLayout" Target="/ppt/slideLayouts/slideLayoutc.xml" Id="R66f028f6a8dd420b" /><Relationship Type="http://schemas.openxmlformats.org/officeDocument/2006/relationships/chart" Target="/ppt/slides/charts/chart59.xml" Id="Rab78768ff3f44420" /><Relationship Type="http://schemas.openxmlformats.org/officeDocument/2006/relationships/chart" Target="/ppt/slides/charts/chart5a.xml" Id="Re08aa02689b64da4" /></Relationships>
</file>

<file path=ppt/slides/_rels/slide35.xml.rels>&#65279;<?xml version="1.0" encoding="utf-8"?><Relationships xmlns="http://schemas.openxmlformats.org/package/2006/relationships"><Relationship Type="http://schemas.openxmlformats.org/officeDocument/2006/relationships/image" Target="/ppt/media/imagec.bin" Id="R130d41c4ee174b5d" /><Relationship Type="http://schemas.openxmlformats.org/officeDocument/2006/relationships/slideLayout" Target="/ppt/slideLayouts/slideLayoutc.xml" Id="R5bd263e2efd74c8c" /></Relationships>
</file>

<file path=ppt/slides/_rels/slide36.xml.rels>&#65279;<?xml version="1.0" encoding="utf-8"?><Relationships xmlns="http://schemas.openxmlformats.org/package/2006/relationships"><Relationship Type="http://schemas.openxmlformats.org/officeDocument/2006/relationships/image" Target="/ppt/media/imagec.bin" Id="Re654ac44c03941b2" /><Relationship Type="http://schemas.openxmlformats.org/officeDocument/2006/relationships/slideLayout" Target="/ppt/slideLayouts/slideLayoutc.xml" Id="Ra67cc7b155d943be" /><Relationship Type="http://schemas.openxmlformats.org/officeDocument/2006/relationships/chart" Target="/ppt/slides/charts/chart5b.xml" Id="R504d41f2def8466c" /></Relationships>
</file>

<file path=ppt/slides/_rels/slide37.xml.rels>&#65279;<?xml version="1.0" encoding="utf-8"?><Relationships xmlns="http://schemas.openxmlformats.org/package/2006/relationships"><Relationship Type="http://schemas.openxmlformats.org/officeDocument/2006/relationships/image" Target="/ppt/media/imagec.bin" Id="Rdaf1a9c925ea4206" /><Relationship Type="http://schemas.openxmlformats.org/officeDocument/2006/relationships/slideLayout" Target="/ppt/slideLayouts/slideLayoutc.xml" Id="R78d477aa2c274cef" /><Relationship Type="http://schemas.openxmlformats.org/officeDocument/2006/relationships/chart" Target="/ppt/slides/charts/chart5c.xml" Id="R2cc42788ff32477b" /></Relationships>
</file>

<file path=ppt/slides/_rels/slide38.xml.rels>&#65279;<?xml version="1.0" encoding="utf-8"?><Relationships xmlns="http://schemas.openxmlformats.org/package/2006/relationships"><Relationship Type="http://schemas.openxmlformats.org/officeDocument/2006/relationships/image" Target="/ppt/media/imagec.bin" Id="Reeef9d9b2fb84b38" /><Relationship Type="http://schemas.openxmlformats.org/officeDocument/2006/relationships/slideLayout" Target="/ppt/slideLayouts/slideLayoutc.xml" Id="Rf1bc59e2b2b24ae2" /><Relationship Type="http://schemas.openxmlformats.org/officeDocument/2006/relationships/chart" Target="/ppt/slides/charts/chart5d.xml" Id="R3e26a127add84e91" /></Relationships>
</file>

<file path=ppt/slides/_rels/slide39.xml.rels>&#65279;<?xml version="1.0" encoding="utf-8"?><Relationships xmlns="http://schemas.openxmlformats.org/package/2006/relationships"><Relationship Type="http://schemas.openxmlformats.org/officeDocument/2006/relationships/image" Target="/ppt/media/imagec.bin" Id="R0c3d77e8f7c047a2" /><Relationship Type="http://schemas.openxmlformats.org/officeDocument/2006/relationships/slideLayout" Target="/ppt/slideLayouts/slideLayoutc.xml" Id="R1e029e46c9d04974" /><Relationship Type="http://schemas.openxmlformats.org/officeDocument/2006/relationships/chart" Target="/ppt/slides/charts/chart5e.xml" Id="Ra997f3c468314bd0" /></Relationships>
</file>

<file path=ppt/slides/_rels/slide3a.xml.rels>&#65279;<?xml version="1.0" encoding="utf-8"?><Relationships xmlns="http://schemas.openxmlformats.org/package/2006/relationships"><Relationship Type="http://schemas.openxmlformats.org/officeDocument/2006/relationships/image" Target="/ppt/media/imagec.bin" Id="Rcff9d3df17784562" /><Relationship Type="http://schemas.openxmlformats.org/officeDocument/2006/relationships/slideLayout" Target="/ppt/slideLayouts/slideLayoutc.xml" Id="Raa6f5f2f02504e4c" /><Relationship Type="http://schemas.openxmlformats.org/officeDocument/2006/relationships/chart" Target="/ppt/slides/charts/chart5f.xml" Id="R2cfb2a4b9e8142f8" /></Relationships>
</file>

<file path=ppt/slides/_rels/slide3b.xml.rels>&#65279;<?xml version="1.0" encoding="utf-8"?><Relationships xmlns="http://schemas.openxmlformats.org/package/2006/relationships"><Relationship Type="http://schemas.openxmlformats.org/officeDocument/2006/relationships/image" Target="/ppt/media/imagec.bin" Id="Rf123470d1a354680" /><Relationship Type="http://schemas.openxmlformats.org/officeDocument/2006/relationships/slideLayout" Target="/ppt/slideLayouts/slideLayoutc.xml" Id="R61385b2ee8e14518" /><Relationship Type="http://schemas.openxmlformats.org/officeDocument/2006/relationships/chart" Target="/ppt/slides/charts/chart60.xml" Id="R480411ded8214492" /></Relationships>
</file>

<file path=ppt/slides/_rels/slide3c.xml.rels>&#65279;<?xml version="1.0" encoding="utf-8"?><Relationships xmlns="http://schemas.openxmlformats.org/package/2006/relationships"><Relationship Type="http://schemas.openxmlformats.org/officeDocument/2006/relationships/image" Target="/ppt/media/imagec.bin" Id="Rda34c12253d34471" /><Relationship Type="http://schemas.openxmlformats.org/officeDocument/2006/relationships/slideLayout" Target="/ppt/slideLayouts/slideLayoutc.xml" Id="R58d578521d6b4110" /><Relationship Type="http://schemas.openxmlformats.org/officeDocument/2006/relationships/chart" Target="/ppt/slides/charts/chart61.xml" Id="Rf680d6894f264e9f" /></Relationships>
</file>

<file path=ppt/slides/_rels/slide3d.xml.rels>&#65279;<?xml version="1.0" encoding="utf-8"?><Relationships xmlns="http://schemas.openxmlformats.org/package/2006/relationships"><Relationship Type="http://schemas.openxmlformats.org/officeDocument/2006/relationships/image" Target="/ppt/media/imagec.bin" Id="R7f86a17e84f84691" /><Relationship Type="http://schemas.openxmlformats.org/officeDocument/2006/relationships/slideLayout" Target="/ppt/slideLayouts/slideLayoutc.xml" Id="Ree78f5f94291444d" /><Relationship Type="http://schemas.openxmlformats.org/officeDocument/2006/relationships/chart" Target="/ppt/slides/charts/chart62.xml" Id="R49929d1573c34e77" /></Relationships>
</file>

<file path=ppt/slides/_rels/slide3e.xml.rels>&#65279;<?xml version="1.0" encoding="utf-8"?><Relationships xmlns="http://schemas.openxmlformats.org/package/2006/relationships"><Relationship Type="http://schemas.openxmlformats.org/officeDocument/2006/relationships/image" Target="/ppt/media/imagec.bin" Id="Ra7745d02b01b41ae" /><Relationship Type="http://schemas.openxmlformats.org/officeDocument/2006/relationships/slideLayout" Target="/ppt/slideLayouts/slideLayoutc.xml" Id="Rbd1834454f3e434f"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0.166667</c:v>
              </c:pt>
              <c:pt idx="1">
                <c:v>0.212121</c:v>
              </c:pt>
              <c:pt idx="2">
                <c:v>0.348485</c:v>
              </c:pt>
              <c:pt idx="3">
                <c:v>0.272727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Flicka</c:v>
              </c:pt>
              <c:pt idx="1">
                <c:v>Pojke</c:v>
              </c:pt>
              <c:pt idx="2">
                <c:v>Vill inte svara</c:v>
              </c:pt>
            </c:strLit>
          </c:cat>
          <c:val>
            <c:numLit>
              <c:formatCode>General</c:formatCode>
              <c:ptCount val="3"/>
              <c:pt idx="0">
                <c:v>0.439394</c:v>
              </c:pt>
              <c:pt idx="1">
                <c:v>0.530303</c:v>
              </c:pt>
              <c:pt idx="2">
                <c:v>0.030303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Kvinna</c:v>
              </c:pt>
              <c:pt idx="1">
                <c:v>Man</c:v>
              </c:pt>
              <c:pt idx="2">
                <c:v>Annat/vill inte svara</c:v>
              </c:pt>
              <c:pt idx="3">
                <c:v>Vi är två som svarar på enkäten</c:v>
              </c:pt>
            </c:strLit>
          </c:cat>
          <c:val>
            <c:numLit>
              <c:formatCode>General</c:formatCode>
              <c:ptCount val="4"/>
              <c:pt idx="0">
                <c:v>0.515152</c:v>
              </c:pt>
              <c:pt idx="1">
                <c:v>0.272727</c:v>
              </c:pt>
              <c:pt idx="2">
                <c:v>0.030303</c:v>
              </c:pt>
              <c:pt idx="3">
                <c:v>0.181818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Övre Hallegatan 1B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4.322799</c:v>
              </c:pt>
              <c:pt idx="1">
                <c:v>4.315385</c:v>
              </c:pt>
              <c:pt idx="2">
                <c:v>4.373225</c:v>
              </c:pt>
              <c:pt idx="3">
                <c:v>4.246032</c:v>
              </c:pt>
              <c:pt idx="4">
                <c:v>4.262195</c:v>
              </c:pt>
              <c:pt idx="5">
                <c:v>4.386364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0.939394</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0.045455</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0.015152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0.924242</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0.030303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0.015152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0.924242</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0.015152</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0.030303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0.878788</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0.030303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0.863636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0.060606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0.075758</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0.651515</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0.060606</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0.530303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0.196970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0.060606</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0.212121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0.772727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0.075758</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0.015152</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0.136364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0.651515</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0.060606</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0.015152</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0.045455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0.424242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0.515152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0.015152</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0.075758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0.378788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0.515152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0.030303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0.075758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0.409091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0.121212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0.424242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0.015152</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0.030303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0.045455</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0.287879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0.075758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0.136364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0.060606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0.060606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0.469697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0.075758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0.378788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0.045455</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0.015152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0.606061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0.045455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0.515152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0.045455</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0.030303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0.575758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0.045455</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0.015152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0.257576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0.015152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0.060606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0.560606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0.045455</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0.393939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0.439394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0.060606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0.075758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0.439394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0.196970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0.212121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0.212121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0.439394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0.393939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0.060606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0.121212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0.348485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0.121212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0.060606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0.378788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0.015152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0.045455</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0.151515</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0.378788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0.393939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0.015152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0.075758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0.409091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0.439394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0.015152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0.045455</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0.060606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0.575758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0.030303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0.606061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0.015152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0.242424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0.621212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 ges möjlighet att bearbeta konflikter, reda ut missförstånd, kompromissa och respektera varandra</c:v>
              </c:pt>
              <c:pt idx="4">
                <c:v>Mitt barn känner den personal som möter dem på förskolan</c:v>
              </c:pt>
            </c:strLit>
          </c:cat>
          <c:val>
            <c:numLit>
              <c:formatCode>General</c:formatCode>
              <c:ptCount val="5"/>
              <c:pt idx="0">
                <c:v>0.615385</c:v>
              </c:pt>
              <c:pt idx="1">
                <c:v>0.553846</c:v>
              </c:pt>
              <c:pt idx="2">
                <c:v>0.400000</c:v>
              </c:pt>
              <c:pt idx="3">
                <c:v>0.323077</c:v>
              </c:pt>
              <c:pt idx="4">
                <c:v>0.323077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0.939394</c:v>
              </c:pt>
              <c:pt idx="1">
                <c:v>0.893939</c:v>
              </c:pt>
              <c:pt idx="2">
                <c:v>0.893939</c:v>
              </c:pt>
              <c:pt idx="3">
                <c:v>0.878788</c:v>
              </c:pt>
              <c:pt idx="4">
                <c:v>0.924242</c:v>
              </c:pt>
              <c:pt idx="5">
                <c:v>0.651515</c:v>
              </c:pt>
              <c:pt idx="6">
                <c:v>0.772727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0.896552</c:v>
              </c:pt>
              <c:pt idx="1">
                <c:v>0.862069</c:v>
              </c:pt>
              <c:pt idx="2">
                <c:v>0.896552</c:v>
              </c:pt>
              <c:pt idx="3">
                <c:v>0.931034</c:v>
              </c:pt>
              <c:pt idx="4">
                <c:v>0.965517</c:v>
              </c:pt>
              <c:pt idx="5">
                <c:v>0.620690</c:v>
              </c:pt>
              <c:pt idx="6">
                <c:v>0.862069</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0.971429</c:v>
              </c:pt>
              <c:pt idx="1">
                <c:v>0.914286</c:v>
              </c:pt>
              <c:pt idx="2">
                <c:v>0.885714</c:v>
              </c:pt>
              <c:pt idx="3">
                <c:v>0.828571</c:v>
              </c:pt>
              <c:pt idx="4">
                <c:v>0.914286</c:v>
              </c:pt>
              <c:pt idx="5">
                <c:v>0.685714</c:v>
              </c:pt>
              <c:pt idx="6">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0.878788</c:v>
              </c:pt>
              <c:pt idx="1">
                <c:v>0.893939</c:v>
              </c:pt>
              <c:pt idx="2">
                <c:v>0.863636</c:v>
              </c:pt>
              <c:pt idx="3">
                <c:v>0.863636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0.896552</c:v>
              </c:pt>
              <c:pt idx="1">
                <c:v>0.896552</c:v>
              </c:pt>
              <c:pt idx="2">
                <c:v>0.793103</c:v>
              </c:pt>
              <c:pt idx="3">
                <c:v>0.862069</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0.857143</c:v>
              </c:pt>
              <c:pt idx="1">
                <c:v>0.885714</c:v>
              </c:pt>
              <c:pt idx="2">
                <c:v>0.914286</c:v>
              </c:pt>
              <c:pt idx="3">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0.924242</c:v>
              </c:pt>
              <c:pt idx="1">
                <c:v>0.878788</c:v>
              </c:pt>
              <c:pt idx="2">
                <c:v>0.909091</c:v>
              </c:pt>
              <c:pt idx="3">
                <c:v>0.924242</c:v>
              </c:pt>
              <c:pt idx="4">
                <c:v>0.878788</c:v>
              </c:pt>
              <c:pt idx="5">
                <c:v>0.833333</c:v>
              </c:pt>
              <c:pt idx="6">
                <c:v>0.803030</c:v>
              </c:pt>
              <c:pt idx="7">
                <c:v>0.530303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0.931034</c:v>
              </c:pt>
              <c:pt idx="1">
                <c:v>0.931034</c:v>
              </c:pt>
              <c:pt idx="2">
                <c:v>0.931034</c:v>
              </c:pt>
              <c:pt idx="3">
                <c:v>1.000000</c:v>
              </c:pt>
              <c:pt idx="4">
                <c:v>0.896552</c:v>
              </c:pt>
              <c:pt idx="5">
                <c:v>0.827586</c:v>
              </c:pt>
              <c:pt idx="6">
                <c:v>0.827586</c:v>
              </c:pt>
              <c:pt idx="7">
                <c:v>0.551724</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0.914286</c:v>
              </c:pt>
              <c:pt idx="1">
                <c:v>0.857143</c:v>
              </c:pt>
              <c:pt idx="2">
                <c:v>0.885714</c:v>
              </c:pt>
              <c:pt idx="3">
                <c:v>0.857143</c:v>
              </c:pt>
              <c:pt idx="4">
                <c:v>0.857143</c:v>
              </c:pt>
              <c:pt idx="5">
                <c:v>0.828571</c:v>
              </c:pt>
              <c:pt idx="6">
                <c:v>0.771429</c:v>
              </c:pt>
              <c:pt idx="7">
                <c:v>0.485714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0.833333</c:v>
              </c:pt>
              <c:pt idx="1">
                <c:v>0.803030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0.931034</c:v>
              </c:pt>
              <c:pt idx="1">
                <c:v>0.827586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0.771429</c:v>
              </c:pt>
              <c:pt idx="1">
                <c:v>0.771429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0.863636</c:v>
              </c:pt>
              <c:pt idx="1">
                <c:v>0.863636</c:v>
              </c:pt>
              <c:pt idx="2">
                <c:v>0.772727</c:v>
              </c:pt>
              <c:pt idx="3">
                <c:v>0.848485</c:v>
              </c:pt>
              <c:pt idx="4">
                <c:v>0.893939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0.827586</c:v>
              </c:pt>
              <c:pt idx="1">
                <c:v>0.862069</c:v>
              </c:pt>
              <c:pt idx="2">
                <c:v>0.793103</c:v>
              </c:pt>
              <c:pt idx="3">
                <c:v>0.793103</c:v>
              </c:pt>
              <c:pt idx="4">
                <c:v>0.896552</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0.885714</c:v>
              </c:pt>
              <c:pt idx="1">
                <c:v>0.857143</c:v>
              </c:pt>
              <c:pt idx="2">
                <c:v>0.742857</c:v>
              </c:pt>
              <c:pt idx="3">
                <c:v>0.885714</c:v>
              </c:pt>
              <c:pt idx="4">
                <c:v>0.885714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0.878788</c:v>
              </c:pt>
              <c:pt idx="1">
                <c:v>0.863636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0.862069</c:v>
              </c:pt>
              <c:pt idx="1">
                <c:v>0.862069</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0.885714</c:v>
              </c:pt>
              <c:pt idx="1">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Övre Hallegatan 1B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cd442d406a7b4aef">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3423826e1ba426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266356bae88248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Övre Hallegatan 1B förskola</a:t>
            </a:r>
            <a:r>
              <a:rPr lang="sv-SE" sz="900" dirty="0"/>
              <a:t> och bygger på svar från </a:t>
            </a:r>
            <a:r>
              <a:rPr lang="sv-SE" sz="900" dirty="0"/>
              <a:t>66</a:t>
            </a:r>
            <a:r>
              <a:rPr lang="sv-SE" sz="900" dirty="0"/>
              <a:t> vårdnadshavare av </a:t>
            </a:r>
            <a:r>
              <a:rPr lang="sv-SE" sz="900" dirty="0"/>
              <a:t>83</a:t>
            </a:r>
            <a:r>
              <a:rPr lang="sv-SE" sz="900" dirty="0"/>
              <a:t> vilket ger en svarsfrekvens om </a:t>
            </a:r>
            <a:r>
              <a:rPr lang="sv-SE" sz="900" dirty="0"/>
              <a:t>80%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4fdfb499cbdd4c2a"/>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b80d6b988b614ead"/>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deb4884bb501432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7fe24d022d842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c7472aa5f224e4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c9e035a0b04d9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232860b38da431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db0756537784df1"/>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dab72918a0b147f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62308aeddae4e5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är nöjd med mitt barns förskola.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345f364d8d848b6"/>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7333aaecbe14d0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d04a6406140456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1f422ed9ae46f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eaefe419f264a73"/>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5ab6ab84e7d410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88d418c2ee94e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e14f31eac154a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56035036a1154a23"/>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dc80e19fff8e49fe"/>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ac4f7109ab445e9"/>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eecc4639f56e4378"/>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08ced96bf13349d4"/>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364731c5767e4d9c"/>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3d1c82ab17f04f5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7b069fc1f324c7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190e1e18364429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98a2dbd840749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100b6873a1854552"/>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a2eb7f5aabd545f5"/>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8da70385ae564ff0"/>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b85e3dae25da469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153a4a00a9405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74d456967e8435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40ed548779fe463f"/>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dca7c3b6176d472d"/>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03e46667fe7e4d6e"/>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a30b5fa8c5b74d59"/>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00446b97b2f74e28"/>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35c418fc07294977"/>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419e1507bb7248d8"/>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594af1365ffc4d0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d86e9740dec460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39d15bad2404e4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7a30428774144e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0eb527e62260496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5d8b2aec3e545a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610f22665174e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282bd419e1b4a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2b4c4a447783406a"/>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1e30670852b1481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9c85f4b40b2d488a"/>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fdcd0677e9b944c9"/>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ff5b23df778341c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acd1dcc27d4a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6df41580da4e7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ab78768ff3f44420"/>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e08aa02689b64da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65bef211ae49f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30d41c4ee174b5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Övre Hallegatan 1B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04d41f2def8466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54ac44c03941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cc42788ff32477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f1a9c925ea420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e26a127add84e9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ef9d9b2fb84b3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997f3c468314bd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c3d77e8f7c047a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cfb2a4b9e8142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ff9d3df177845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80411ded821449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123470d1a35468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680d6894f264e9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34c12253d3447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9929d1573c34e7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f86a17e84f8469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b="1" lang="en-GB" sz="900" spc="50" noProof="1">
                            <a:solidFill>
                              <a:schemeClr val="accent5">
                                <a:shade val="10%"/>
                              </a:schemeClr>
                            </a:solidFill>
                          </a:rPr>
                          <a:t>Övre Hallegatan 1B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Anima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Aqua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Humanitas</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Ignis</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Övre Hallegatan 1B förskola</a:t>
            </a:r>
            <a:r>
              <a:rPr lang="sv-SE" sz="1000" dirty="0">
                <a:latin typeface="Consolas" panose="020B0609020204030204" pitchFamily="49" charset="0"/>
              </a:rPr>
              <a:t> | Svarsfrekvens </a:t>
            </a:r>
            <a:r>
              <a:rPr lang="sv-SE" sz="1000" dirty="0">
                <a:latin typeface="Consolas" panose="020B0609020204030204" pitchFamily="49" charset="0"/>
              </a:rPr>
              <a:t>80%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7745d02b01b41a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355AA8-72BF-4D10-86B7-67649150F1BE}"/>
</file>

<file path=customXml/itemProps2.xml><?xml version="1.0" encoding="utf-8"?>
<ds:datastoreItem xmlns:ds="http://schemas.openxmlformats.org/officeDocument/2006/customXml" ds:itemID="{DE6A8AA2-CAF1-4711-B8F3-7D01A52ED77F}"/>
</file>

<file path=customXml/itemProps3.xml><?xml version="1.0" encoding="utf-8"?>
<ds:datastoreItem xmlns:ds="http://schemas.openxmlformats.org/officeDocument/2006/customXml" ds:itemID="{A09D8754-1C32-4033-BAB5-7D6824CEC17F}"/>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2024-03-25T15:02:30Z</dcterms:created>
  <dcterms:modified xsi:type="dcterms:W3CDTF">2024-03-25T15:02:30Z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